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6" r:id="rId4"/>
    <p:sldId id="294" r:id="rId5"/>
    <p:sldId id="299" r:id="rId6"/>
    <p:sldId id="304" r:id="rId7"/>
    <p:sldId id="307" r:id="rId8"/>
    <p:sldId id="300" r:id="rId9"/>
    <p:sldId id="297" r:id="rId10"/>
    <p:sldId id="295" r:id="rId11"/>
    <p:sldId id="296" r:id="rId12"/>
    <p:sldId id="305" r:id="rId13"/>
    <p:sldId id="302" r:id="rId14"/>
    <p:sldId id="308" r:id="rId15"/>
    <p:sldId id="286" r:id="rId16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8" autoAdjust="0"/>
    <p:restoredTop sz="94693" autoAdjust="0"/>
  </p:normalViewPr>
  <p:slideViewPr>
    <p:cSldViewPr snapToGrid="0" snapToObjects="1">
      <p:cViewPr>
        <p:scale>
          <a:sx n="77" d="100"/>
          <a:sy n="77" d="100"/>
        </p:scale>
        <p:origin x="-1044" y="13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НАКОПЛЕНИЯ И СБЕРЕЖЕНИЯ</a:t>
            </a:r>
            <a:br>
              <a:rPr lang="ru-RU" dirty="0" smtClean="0"/>
            </a:br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97" y="2088473"/>
            <a:ext cx="6514328" cy="321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51" y="5305425"/>
            <a:ext cx="6305937" cy="134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9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СТРАХОВЫЕ КОМПАНИИ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6" y="3145696"/>
            <a:ext cx="9808270" cy="26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0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способов вложения средств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Рисунок 5" descr="C:\Users\Irina\Desktop\Таблич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1" y="1870246"/>
            <a:ext cx="6335176" cy="490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ДЛЯ ОБСУЖДЕНИЯ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5" y="1532238"/>
            <a:ext cx="7289440" cy="51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27201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1044332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4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91293" y="2977678"/>
            <a:ext cx="6060141" cy="1800468"/>
          </a:xfrm>
        </p:spPr>
        <p:txBody>
          <a:bodyPr/>
          <a:lstStyle/>
          <a:p>
            <a:r>
              <a:rPr lang="ru-RU" sz="2900" dirty="0" smtClean="0"/>
              <a:t>Как увеличить семейные доходы с использованием финансовых организаций</a:t>
            </a: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91713" y="7005638"/>
            <a:ext cx="796925" cy="401637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68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ФИНАНСОВАЯ ОРГАНИЗАЦИЯ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1" y="2862262"/>
            <a:ext cx="8687823" cy="34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УВЕЛИЧИТЬ СЕМЕЙНЫЕ ДОХОДЫ С ИСПОЛЬЗОВАНИЕМ ФИНАНСОВЫХ ОРГАНИЗАЦИЙ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КОММЕРЧЕСКИЕ БАНКИ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6" y="2718358"/>
            <a:ext cx="9860692" cy="34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9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38" y="2501900"/>
            <a:ext cx="704950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7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Различия между простым и сложным процентом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62" y="1937468"/>
            <a:ext cx="6924224" cy="47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3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ДОХОДНОСТЬ ВКЛАДА ПРИ РАЗНЫХ СПОСОБАХ ИСЧИСЛЕНИЯ ПРОЦЕНТА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КАПИТАЛИЗАЦИЯ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3" y="4415725"/>
            <a:ext cx="9449912" cy="179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9" y="2501995"/>
            <a:ext cx="7730678" cy="17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7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6" y="2564853"/>
            <a:ext cx="9618662" cy="44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33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УВЕЛИЧИТЬ СЕМЕЙНЫЕ ДОХОДЫ С ИСПОЛЬЗОВАНИЕМ ФИНАНСОВЫХ ОРГАНИЗАЦИЙ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НПФ (НЕГОСУДАРСТВЕННЫЕ ПЕНСИОННЫЕ ФОНДЫ)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30" y="2501900"/>
            <a:ext cx="7635977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40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245</Words>
  <Application>Microsoft Office PowerPoint</Application>
  <PresentationFormat>Произвольный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НАКОПЛЕНИЯ И СБЕРЕЖЕНИЯ 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 </vt:lpstr>
      <vt:lpstr>КАК УВЕЛИЧИТЬ СЕМЕЙНЫЕ ДОХОДЫ С ИСПОЛЬЗОВАНИЕМ ФИНАНСОВЫХ ОРГАНИЗАЦИЙ</vt:lpstr>
      <vt:lpstr>Различия между простым и сложным процентом</vt:lpstr>
      <vt:lpstr>ДОХОДНОСТЬ ВКЛАДА ПРИ РАЗНЫХ СПОСОБАХ ИСЧИСЛЕНИЯ ПРОЦЕНТА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КАК УВЕЛИЧИТЬ СЕМЕЙНЫЕ ДОХОДЫ С ИСПОЛЬЗОВАНИЕМ ФИНАНСОВЫХ ОРГАНИЗАЦИЙ</vt:lpstr>
      <vt:lpstr>Оценка способов вложения средств</vt:lpstr>
      <vt:lpstr>СИТУАЦИЯ ДЛЯ ОБСУЖДЕНИЯ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Янибек</cp:lastModifiedBy>
  <cp:revision>87</cp:revision>
  <dcterms:created xsi:type="dcterms:W3CDTF">2015-08-28T08:18:34Z</dcterms:created>
  <dcterms:modified xsi:type="dcterms:W3CDTF">2018-12-25T20:16:52Z</dcterms:modified>
</cp:coreProperties>
</file>